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72" r:id="rId6"/>
    <p:sldId id="259" r:id="rId7"/>
    <p:sldId id="270" r:id="rId8"/>
    <p:sldId id="271" r:id="rId9"/>
    <p:sldId id="273" r:id="rId10"/>
    <p:sldId id="267" r:id="rId11"/>
    <p:sldId id="264" r:id="rId12"/>
    <p:sldId id="262" r:id="rId13"/>
    <p:sldId id="265" r:id="rId14"/>
    <p:sldId id="266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0" autoAdjust="0"/>
    <p:restoredTop sz="89610" autoAdjust="0"/>
  </p:normalViewPr>
  <p:slideViewPr>
    <p:cSldViewPr snapToGrid="0" snapToObjects="1">
      <p:cViewPr varScale="1">
        <p:scale>
          <a:sx n="55" d="100"/>
          <a:sy n="55" d="100"/>
        </p:scale>
        <p:origin x="-102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F4B30-8AEF-4C49-8E74-43502868FB21}" type="datetimeFigureOut">
              <a:rPr lang="en-US" smtClean="0"/>
              <a:t>12/2/15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40A6F-97DB-5F4D-AB00-08AD73970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08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Brainstorm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40A6F-97DB-5F4D-AB00-08AD73970F2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09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Brainstorm a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40A6F-97DB-5F4D-AB00-08AD73970F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377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 drives decisions- health</a:t>
            </a:r>
            <a:r>
              <a:rPr lang="en-US" baseline="0" dirty="0" smtClean="0"/>
              <a:t> and physical activity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40A6F-97DB-5F4D-AB00-08AD73970F2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05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Share</a:t>
            </a:r>
            <a:r>
              <a:rPr lang="en-US" baseline="0" dirty="0" smtClean="0"/>
              <a:t> the pelinks4u article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40A6F-97DB-5F4D-AB00-08AD73970F2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99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December 2, 2015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9335-647E-E544-A9B9-45AE66FED6FC}" type="datetimeFigureOut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5D22-515F-FB44-8CE1-6460031049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9335-647E-E544-A9B9-45AE66FED6FC}" type="datetimeFigureOut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5D22-515F-FB44-8CE1-6460031049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9335-647E-E544-A9B9-45AE66FED6FC}" type="datetimeFigureOut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5D22-515F-FB44-8CE1-6460031049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December 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9335-647E-E544-A9B9-45AE66FED6FC}" type="datetimeFigureOut">
              <a:rPr lang="en-US" smtClean="0"/>
              <a:t>12/2/15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5D22-515F-FB44-8CE1-64600310499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9335-647E-E544-A9B9-45AE66FED6FC}" type="datetimeFigureOut">
              <a:rPr lang="en-US" smtClean="0"/>
              <a:t>12/2/15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5D22-515F-FB44-8CE1-6460031049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9335-647E-E544-A9B9-45AE66FED6FC}" type="datetimeFigureOut">
              <a:rPr lang="en-US" smtClean="0"/>
              <a:t>12/2/15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5D22-515F-FB44-8CE1-6460031049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9335-647E-E544-A9B9-45AE66FED6FC}" type="datetimeFigureOut">
              <a:rPr lang="en-US" smtClean="0"/>
              <a:t>12/2/15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5D22-515F-FB44-8CE1-6460031049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9335-647E-E544-A9B9-45AE66FED6FC}" type="datetimeFigureOut">
              <a:rPr lang="en-US" smtClean="0"/>
              <a:t>12/2/15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5D22-515F-FB44-8CE1-64600310499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9335-647E-E544-A9B9-45AE66FED6FC}" type="datetimeFigureOut">
              <a:rPr lang="en-US" smtClean="0"/>
              <a:t>12/2/15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5D22-515F-FB44-8CE1-6460031049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1D99335-647E-E544-A9B9-45AE66FED6FC}" type="datetimeFigureOut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4DD5D22-515F-FB44-8CE1-6460031049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s.google.com/spreadsheets/d/1WPkHFYMhHO8bUegjC-qqeYyx7BWFRJou_wVE0ct2GuM/edit?pli=1%23gid=1163148288&amp;vpid=A1" TargetMode="External"/><Relationship Id="rId3" Type="http://schemas.openxmlformats.org/officeDocument/2006/relationships/hyperlink" Target="https://youtu.be/D2G7CW-Vkew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thepegeek.com/" TargetMode="External"/><Relationship Id="rId4" Type="http://schemas.openxmlformats.org/officeDocument/2006/relationships/hyperlink" Target="http://physedagogy.com/welcome-to-physedagogy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hephysicaleducator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apeamerica.org/standards/pe/" TargetMode="External"/><Relationship Id="rId4" Type="http://schemas.openxmlformats.org/officeDocument/2006/relationships/hyperlink" Target="file://localhost/Users/vankleid/Downloads/National%20Physical%20Education%20Standards%20and%20Minnesota%20Benchmarks%2012%2017%202014%20(2)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le://localhost/Users/vankleid/Documents/PedometerDump.xlsx" TargetMode="External"/><Relationship Id="rId4" Type="http://schemas.openxmlformats.org/officeDocument/2006/relationships/hyperlink" Target="file://localhost/Users/vankleid/Desktop/HZ%20PPT.csv" TargetMode="External"/><Relationship Id="rId5" Type="http://schemas.openxmlformats.org/officeDocument/2006/relationships/hyperlink" Target="file://localhost/Users/vankleid/Downloads/MS_ai-BBallAsesPeerEng.pdf" TargetMode="External"/><Relationship Id="rId6" Type="http://schemas.openxmlformats.org/officeDocument/2006/relationships/hyperlink" Target="file://localhost/Users/vankleid/Downloads/HS-IM_BBallPerBestAssess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rive.google.com/open?id=0Byycrjw9vHhdM0c5QXdxVlhQQlE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9813" y="2718920"/>
            <a:ext cx="3313355" cy="1702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Smart PE:</a:t>
            </a:r>
            <a:br>
              <a:rPr lang="en-US" dirty="0" smtClean="0"/>
            </a:br>
            <a:r>
              <a:rPr lang="en-US" dirty="0" smtClean="0"/>
              <a:t>Grading and Assessments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Deb Van Klei</a:t>
            </a:r>
          </a:p>
          <a:p>
            <a:r>
              <a:rPr lang="en-US" dirty="0" smtClean="0"/>
              <a:t>Stillwater Area Public Schools</a:t>
            </a:r>
          </a:p>
          <a:p>
            <a:r>
              <a:rPr lang="en-US" dirty="0" err="1" smtClean="0"/>
              <a:t>HealthyMOVES</a:t>
            </a:r>
            <a:r>
              <a:rPr lang="en-US" dirty="0" smtClean="0"/>
              <a:t> PEP grant coordinator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037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data to transform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is powerful-objective not subjective</a:t>
            </a:r>
          </a:p>
          <a:p>
            <a:r>
              <a:rPr lang="en-US" dirty="0" smtClean="0"/>
              <a:t>Powerful for student engagement</a:t>
            </a:r>
          </a:p>
          <a:p>
            <a:r>
              <a:rPr lang="en-US" dirty="0" smtClean="0"/>
              <a:t>Powerful for teacher engagement</a:t>
            </a:r>
          </a:p>
          <a:p>
            <a:r>
              <a:rPr lang="en-US" dirty="0" smtClean="0"/>
              <a:t>Powerful for parent engagement</a:t>
            </a:r>
          </a:p>
          <a:p>
            <a:r>
              <a:rPr lang="en-US" dirty="0" smtClean="0"/>
              <a:t>Powerful for community engagement</a:t>
            </a:r>
          </a:p>
        </p:txBody>
      </p:sp>
    </p:spTree>
    <p:extLst>
      <p:ext uri="{BB962C8B-B14F-4D97-AF65-F5344CB8AC3E}">
        <p14:creationId xmlns:p14="http://schemas.microsoft.com/office/powerpoint/2010/main" val="2666809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technology to help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Plickers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Google forms</a:t>
            </a:r>
            <a:r>
              <a:rPr lang="en-US" dirty="0" smtClean="0"/>
              <a:t> </a:t>
            </a:r>
          </a:p>
          <a:p>
            <a:r>
              <a:rPr lang="en-US" dirty="0" smtClean="0"/>
              <a:t>Using </a:t>
            </a:r>
            <a:r>
              <a:rPr lang="en-US" dirty="0" smtClean="0">
                <a:hlinkClick r:id="rId3"/>
              </a:rPr>
              <a:t>Autocrat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159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it we are trying to accomplish?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Physically literate students</a:t>
            </a:r>
          </a:p>
          <a:p>
            <a:r>
              <a:rPr lang="en-US" dirty="0" smtClean="0"/>
              <a:t>Kids who fall in love with movement</a:t>
            </a:r>
          </a:p>
          <a:p>
            <a:r>
              <a:rPr lang="en-US" dirty="0" smtClean="0"/>
              <a:t>Teacher engagement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340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Baby steps- how to get there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indent="-342900"/>
            <a:r>
              <a:rPr lang="en-US" dirty="0" smtClean="0"/>
              <a:t>Backwards mapping</a:t>
            </a:r>
          </a:p>
          <a:p>
            <a:pPr indent="-342900"/>
            <a:r>
              <a:rPr lang="en-US" dirty="0" smtClean="0"/>
              <a:t>Identifying Essential Learner Outcomes and Learning Targets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823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8" name="Content Placeholder 7" descr="Dr-Seuss-The-Lorax-Quotes-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373" r="-20373"/>
          <a:stretch>
            <a:fillRect/>
          </a:stretch>
        </p:blipFill>
        <p:spPr>
          <a:xfrm>
            <a:off x="2286847" y="1283015"/>
            <a:ext cx="6045200" cy="5368925"/>
          </a:xfrm>
        </p:spPr>
      </p:pic>
    </p:spTree>
    <p:extLst>
      <p:ext uri="{BB962C8B-B14F-4D97-AF65-F5344CB8AC3E}">
        <p14:creationId xmlns:p14="http://schemas.microsoft.com/office/powerpoint/2010/main" val="3615945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PE standards book</a:t>
            </a:r>
          </a:p>
          <a:p>
            <a:r>
              <a:rPr lang="en-US" dirty="0" smtClean="0"/>
              <a:t>PE metrics</a:t>
            </a:r>
          </a:p>
          <a:p>
            <a:r>
              <a:rPr lang="en-US" dirty="0" smtClean="0"/>
              <a:t>Smart PE: Heart Rate Monitors and Step trackers for Physical Education</a:t>
            </a:r>
          </a:p>
          <a:p>
            <a:r>
              <a:rPr lang="en-US" dirty="0">
                <a:hlinkClick r:id="rId2"/>
              </a:rPr>
              <a:t>http://www.thephysicaleducator.com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http://thepegeek.com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>
                <a:hlinkClick r:id="rId4"/>
              </a:rPr>
              <a:t>http://physedagogy.com/welcome-to-physedagogy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227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we assess?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Used to </a:t>
            </a:r>
            <a:r>
              <a:rPr lang="en-US" sz="2000" dirty="0"/>
              <a:t>monitor, reinforce, and plan for student </a:t>
            </a:r>
            <a:r>
              <a:rPr lang="en-US" sz="2000" dirty="0" smtClean="0"/>
              <a:t>learning</a:t>
            </a:r>
          </a:p>
          <a:p>
            <a:r>
              <a:rPr lang="en-US" sz="2000" dirty="0" smtClean="0"/>
              <a:t>Plan curriculum</a:t>
            </a:r>
          </a:p>
          <a:p>
            <a:r>
              <a:rPr lang="en-US" sz="2000" dirty="0" smtClean="0"/>
              <a:t>Plan </a:t>
            </a:r>
            <a:r>
              <a:rPr lang="en-US" sz="2000" dirty="0"/>
              <a:t>daily </a:t>
            </a:r>
            <a:r>
              <a:rPr lang="en-US" sz="2000" dirty="0" smtClean="0"/>
              <a:t>lessons</a:t>
            </a:r>
          </a:p>
          <a:p>
            <a:r>
              <a:rPr lang="en-US" sz="2000" dirty="0" smtClean="0"/>
              <a:t>Communicate </a:t>
            </a:r>
            <a:r>
              <a:rPr lang="en-US" sz="2000" dirty="0"/>
              <a:t>with </a:t>
            </a:r>
            <a:r>
              <a:rPr lang="en-US" sz="2000" dirty="0" smtClean="0"/>
              <a:t>parents</a:t>
            </a:r>
          </a:p>
          <a:p>
            <a:r>
              <a:rPr lang="en-US" sz="2000" dirty="0" smtClean="0"/>
              <a:t>Identify </a:t>
            </a:r>
            <a:r>
              <a:rPr lang="en-US" sz="2000" dirty="0"/>
              <a:t>children with special </a:t>
            </a:r>
            <a:r>
              <a:rPr lang="en-US" sz="2000" dirty="0" smtClean="0"/>
              <a:t>needs</a:t>
            </a:r>
          </a:p>
          <a:p>
            <a:r>
              <a:rPr lang="en-US" sz="2000" dirty="0" smtClean="0"/>
              <a:t>Evaluate </a:t>
            </a:r>
            <a:r>
              <a:rPr lang="en-US" sz="2000" dirty="0"/>
              <a:t>the program</a:t>
            </a:r>
            <a:r>
              <a:rPr lang="ja-JP" altLang="en-US" sz="2000" dirty="0"/>
              <a:t>’</a:t>
            </a:r>
            <a:r>
              <a:rPr lang="en-US" sz="2000" dirty="0"/>
              <a:t>s effectiveness</a:t>
            </a:r>
          </a:p>
          <a:p>
            <a:pPr marL="609600" indent="-609600">
              <a:buFont typeface="Wingdings" charset="0"/>
              <a:buNone/>
            </a:pPr>
            <a:endParaRPr lang="en-US" sz="2000" b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33705" y="24850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310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assessments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26645"/>
            <a:ext cx="6777317" cy="3985570"/>
          </a:xfrm>
        </p:spPr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What types are you using and how?</a:t>
            </a:r>
          </a:p>
          <a:p>
            <a:r>
              <a:rPr lang="en-US" dirty="0" smtClean="0"/>
              <a:t>MVPA: steps</a:t>
            </a:r>
          </a:p>
          <a:p>
            <a:r>
              <a:rPr lang="en-US" dirty="0" smtClean="0"/>
              <a:t>Heart Zones Points: Training </a:t>
            </a:r>
            <a:r>
              <a:rPr lang="en-US" dirty="0" smtClean="0"/>
              <a:t>Load</a:t>
            </a:r>
          </a:p>
          <a:p>
            <a:pPr>
              <a:lnSpc>
                <a:spcPct val="90000"/>
              </a:lnSpc>
            </a:pPr>
            <a:r>
              <a:rPr lang="en-US" b="1" dirty="0"/>
              <a:t>Student Projects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Allows students to create new movement strategies from learned material</a:t>
            </a:r>
          </a:p>
          <a:p>
            <a:pPr>
              <a:lnSpc>
                <a:spcPct val="90000"/>
              </a:lnSpc>
            </a:pPr>
            <a:r>
              <a:rPr lang="en-US" b="1" dirty="0"/>
              <a:t>Portfolios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Allows for representative collection of a student</a:t>
            </a:r>
            <a:r>
              <a:rPr lang="ja-JP" altLang="en-US" sz="2400" dirty="0"/>
              <a:t>’</a:t>
            </a:r>
            <a:r>
              <a:rPr lang="en-US" sz="2400" dirty="0"/>
              <a:t>s work over time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Intent is to involve students in assessment and have ownership of what goes into </a:t>
            </a:r>
            <a:r>
              <a:rPr lang="en-US" sz="2400" dirty="0" smtClean="0"/>
              <a:t>portfolio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dirty="0"/>
              <a:t>Event Tasks</a:t>
            </a:r>
            <a:r>
              <a:rPr lang="en-US" sz="2800" dirty="0"/>
              <a:t>- </a:t>
            </a:r>
            <a:r>
              <a:rPr lang="en-US" sz="2000" dirty="0"/>
              <a:t>Asks students to create something </a:t>
            </a:r>
            <a:r>
              <a:rPr lang="en-US" sz="2000" b="1" i="1" dirty="0"/>
              <a:t>during a single instructional </a:t>
            </a:r>
            <a:r>
              <a:rPr lang="en-US" sz="2000" b="1" i="1" dirty="0" smtClean="0"/>
              <a:t>period</a:t>
            </a:r>
            <a:endParaRPr lang="en-US" sz="2000" b="1" i="1" dirty="0"/>
          </a:p>
          <a:p>
            <a:pPr lvl="1">
              <a:lnSpc>
                <a:spcPct val="90000"/>
              </a:lnSpc>
            </a:pPr>
            <a:r>
              <a:rPr lang="en-US" sz="1800" b="1" dirty="0"/>
              <a:t>Gymnastics routine, playing a game, dance routines, warm-up </a:t>
            </a:r>
            <a:r>
              <a:rPr lang="en-US" sz="1800" b="1" dirty="0" smtClean="0"/>
              <a:t>routine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b="1" dirty="0"/>
              <a:t>Student Logs / Journals- </a:t>
            </a:r>
            <a:r>
              <a:rPr lang="en-US" dirty="0"/>
              <a:t>Provide the opportunity to personalize the PE experience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Effective for assessing affective domain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0756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Standards Based assessments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5 National Standards in Physical Education</a:t>
            </a:r>
            <a:endParaRPr lang="en-US" dirty="0" smtClean="0"/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</a:t>
            </a:r>
          </a:p>
          <a:p>
            <a:r>
              <a:rPr lang="en-US" dirty="0" smtClean="0">
                <a:hlinkClick r:id="rId4" action="ppaction://hlinkfile"/>
              </a:rPr>
              <a:t>MN standards and benchmarks</a:t>
            </a:r>
            <a:endParaRPr lang="en-US" dirty="0" smtClean="0"/>
          </a:p>
          <a:p>
            <a:pPr lvl="3"/>
            <a:r>
              <a:rPr lang="en-US" dirty="0"/>
              <a:t>Minnesota still has 6 </a:t>
            </a:r>
            <a:endParaRPr lang="en-US" dirty="0" smtClean="0"/>
          </a:p>
          <a:p>
            <a:pPr marL="896112" lvl="3" indent="0">
              <a:buNone/>
            </a:pPr>
            <a:r>
              <a:rPr lang="en-US" dirty="0" smtClean="0"/>
              <a:t>(</a:t>
            </a:r>
            <a:r>
              <a:rPr lang="en-US" dirty="0"/>
              <a:t>based on </a:t>
            </a:r>
            <a:r>
              <a:rPr lang="en-US" dirty="0" smtClean="0"/>
              <a:t>old 2008 </a:t>
            </a:r>
            <a:r>
              <a:rPr lang="en-US" dirty="0"/>
              <a:t>national standards)</a:t>
            </a:r>
          </a:p>
          <a:p>
            <a:pPr lvl="3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491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National PE standards to determine </a:t>
            </a:r>
            <a:r>
              <a:rPr lang="en-US" b="1" u="sng" dirty="0" smtClean="0">
                <a:solidFill>
                  <a:srgbClr val="FF0000"/>
                </a:solidFill>
              </a:rPr>
              <a:t>what</a:t>
            </a:r>
            <a:r>
              <a:rPr lang="en-US" dirty="0" smtClean="0"/>
              <a:t> we will assess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Elementary-48 benchmarks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Standard 1- 27 benchmarks</a:t>
            </a:r>
          </a:p>
          <a:p>
            <a:pPr lvl="1"/>
            <a:r>
              <a:rPr lang="en-US" dirty="0" smtClean="0"/>
              <a:t>Standard 2- 5 benchmarks</a:t>
            </a:r>
          </a:p>
          <a:p>
            <a:pPr lvl="1"/>
            <a:r>
              <a:rPr lang="en-US" dirty="0" smtClean="0"/>
              <a:t>Standard 3- 6 benchmarks</a:t>
            </a:r>
          </a:p>
          <a:p>
            <a:pPr lvl="1"/>
            <a:r>
              <a:rPr lang="en-US" dirty="0" smtClean="0"/>
              <a:t>Standard 4- 6 benchmarks</a:t>
            </a:r>
          </a:p>
          <a:p>
            <a:pPr lvl="1"/>
            <a:r>
              <a:rPr lang="en-US" dirty="0" smtClean="0"/>
              <a:t>Standard 5- 4 benchmarks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Middle School- 68 benchmarks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Standard 1- 25 benchmarks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Standard 2- 13 benchmarks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Standard 3- 18 benchmarks</a:t>
            </a:r>
          </a:p>
          <a:p>
            <a:pPr lvl="1"/>
            <a:r>
              <a:rPr lang="en-US" dirty="0" smtClean="0"/>
              <a:t>Standard 4- 7 benchmarks</a:t>
            </a:r>
          </a:p>
          <a:p>
            <a:pPr lvl="1"/>
            <a:r>
              <a:rPr lang="en-US" dirty="0" smtClean="0"/>
              <a:t>Standard 5- 6 benchmarks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572281" y="3250387"/>
            <a:ext cx="3662134" cy="3493008"/>
          </a:xfrm>
        </p:spPr>
        <p:txBody>
          <a:bodyPr>
            <a:normAutofit/>
          </a:bodyPr>
          <a:lstStyle/>
          <a:p>
            <a:r>
              <a:rPr lang="en-US" sz="1700" b="1" dirty="0"/>
              <a:t>High School—29 benchmarks</a:t>
            </a:r>
          </a:p>
          <a:p>
            <a:pPr lvl="1"/>
            <a:r>
              <a:rPr lang="en-US" sz="1700" dirty="0"/>
              <a:t>Standard 1- 3 benchmarks</a:t>
            </a:r>
          </a:p>
          <a:p>
            <a:pPr lvl="1"/>
            <a:r>
              <a:rPr lang="en-US" sz="1700" dirty="0"/>
              <a:t>Standard 2- 4 benchmarks</a:t>
            </a:r>
          </a:p>
          <a:p>
            <a:pPr lvl="1"/>
            <a:r>
              <a:rPr lang="en-US" sz="1700" b="1" i="1" dirty="0">
                <a:solidFill>
                  <a:srgbClr val="FF0000"/>
                </a:solidFill>
              </a:rPr>
              <a:t>Standard 3- </a:t>
            </a:r>
            <a:r>
              <a:rPr lang="en-US" sz="1700" b="1" i="1" dirty="0" smtClean="0">
                <a:solidFill>
                  <a:srgbClr val="FF0000"/>
                </a:solidFill>
              </a:rPr>
              <a:t>14 benchmarks</a:t>
            </a:r>
            <a:endParaRPr lang="en-US" sz="1700" b="1" i="1" dirty="0">
              <a:solidFill>
                <a:srgbClr val="FF0000"/>
              </a:solidFill>
            </a:endParaRPr>
          </a:p>
          <a:p>
            <a:pPr lvl="1"/>
            <a:r>
              <a:rPr lang="en-US" sz="1700" dirty="0"/>
              <a:t>Standard 4- 5 benchmarks</a:t>
            </a:r>
          </a:p>
          <a:p>
            <a:pPr lvl="1"/>
            <a:r>
              <a:rPr lang="en-US" sz="1700" dirty="0"/>
              <a:t>Standard 5- 4 benchmarks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82607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Meaningful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Fitness testing</a:t>
            </a:r>
          </a:p>
          <a:p>
            <a:r>
              <a:rPr lang="en-US" dirty="0" smtClean="0"/>
              <a:t>Skills testing</a:t>
            </a:r>
          </a:p>
          <a:p>
            <a:r>
              <a:rPr lang="en-US" dirty="0" smtClean="0"/>
              <a:t>Formative(exit slips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Summative</a:t>
            </a:r>
          </a:p>
          <a:p>
            <a:r>
              <a:rPr lang="en-US" dirty="0" smtClean="0"/>
              <a:t>Cognitive, physical, participation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908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a variety of assessment</a:t>
            </a:r>
          </a:p>
          <a:p>
            <a:r>
              <a:rPr lang="en-US" dirty="0" smtClean="0"/>
              <a:t>Use </a:t>
            </a:r>
            <a:r>
              <a:rPr lang="en-US" dirty="0" smtClean="0">
                <a:hlinkClick r:id="rId2"/>
              </a:rPr>
              <a:t>skill videos</a:t>
            </a:r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 smtClean="0">
                <a:hlinkClick r:id="rId3" action="ppaction://hlinkfile"/>
              </a:rPr>
              <a:t>pedometer</a:t>
            </a:r>
            <a:r>
              <a:rPr lang="en-US" dirty="0" smtClean="0"/>
              <a:t> spreadsheets or step trackers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csv</a:t>
            </a:r>
            <a:r>
              <a:rPr lang="en-US" dirty="0" smtClean="0"/>
              <a:t> files from </a:t>
            </a:r>
            <a:r>
              <a:rPr lang="en-US" dirty="0" smtClean="0">
                <a:hlinkClick r:id="rId4" action="ppaction://hlinkfile"/>
              </a:rPr>
              <a:t>Heart Zones System</a:t>
            </a:r>
            <a:endParaRPr lang="en-US" dirty="0" smtClean="0"/>
          </a:p>
          <a:p>
            <a:r>
              <a:rPr lang="en-US" dirty="0" smtClean="0">
                <a:hlinkClick r:id="rId5" action="ppaction://hlinkfile"/>
              </a:rPr>
              <a:t>Peer assessments</a:t>
            </a:r>
            <a:endParaRPr lang="en-US" dirty="0" smtClean="0"/>
          </a:p>
          <a:p>
            <a:r>
              <a:rPr lang="en-US" dirty="0" smtClean="0">
                <a:hlinkClick r:id="rId6" action="ppaction://hlinkfile"/>
              </a:rPr>
              <a:t>Personal Best assessments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464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Rubrics in 4 easy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1: Plan and design you units one at a time, week-by-week</a:t>
            </a:r>
          </a:p>
          <a:p>
            <a:r>
              <a:rPr lang="en-US" dirty="0" smtClean="0"/>
              <a:t>Step 2: Choose one or two things you want your students to know, understand and be able to do by the end of the unit</a:t>
            </a:r>
          </a:p>
          <a:p>
            <a:r>
              <a:rPr lang="en-US" dirty="0" smtClean="0"/>
              <a:t>Step 3: Determine how many levels your rubrics will have and what they will be called</a:t>
            </a:r>
          </a:p>
          <a:p>
            <a:r>
              <a:rPr lang="en-US" dirty="0" smtClean="0"/>
              <a:t>Step 4: Write your performance descriptors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322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a Rubric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b="1" u="sng" dirty="0"/>
              <a:t>Purposes of Rubrics</a:t>
            </a:r>
            <a:r>
              <a:rPr lang="en-US" b="1" dirty="0"/>
              <a:t>: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dirty="0"/>
              <a:t>	1. Help teacher define excellence and plan how to help students achieve it.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dirty="0"/>
              <a:t>	2. Communicates to students what constitutes excellence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dirty="0"/>
              <a:t>	3. Communicates goals and results to parents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dirty="0"/>
              <a:t>	4. Helps other teachers be accurate , unbiased in scoring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dirty="0"/>
              <a:t>	5. Maintains instructional alignment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690872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7177</TotalTime>
  <Words>543</Words>
  <Application>Microsoft Macintosh PowerPoint</Application>
  <PresentationFormat>On-screen Show (4:3)</PresentationFormat>
  <Paragraphs>115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Austin</vt:lpstr>
      <vt:lpstr>Smart PE: Grading and Assessments </vt:lpstr>
      <vt:lpstr>Why do we assess? </vt:lpstr>
      <vt:lpstr>Types of assessments </vt:lpstr>
      <vt:lpstr>Standards Based assessments </vt:lpstr>
      <vt:lpstr>Using National PE standards to determine what we will assess</vt:lpstr>
      <vt:lpstr>Meaningful assessments</vt:lpstr>
      <vt:lpstr>Types of assessments</vt:lpstr>
      <vt:lpstr>Rubrics in 4 easy steps</vt:lpstr>
      <vt:lpstr>Purpose of a Rubric</vt:lpstr>
      <vt:lpstr>Using data to transform learning</vt:lpstr>
      <vt:lpstr>Using technology to help you</vt:lpstr>
      <vt:lpstr>What is it we are trying to accomplish?</vt:lpstr>
      <vt:lpstr>Baby steps- how to get there</vt:lpstr>
      <vt:lpstr>Questions </vt:lpstr>
      <vt:lpstr>Resources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 Van Klei</dc:creator>
  <cp:lastModifiedBy>Deb Van Klei</cp:lastModifiedBy>
  <cp:revision>28</cp:revision>
  <dcterms:created xsi:type="dcterms:W3CDTF">2015-11-19T18:12:56Z</dcterms:created>
  <dcterms:modified xsi:type="dcterms:W3CDTF">2015-12-02T16:10:08Z</dcterms:modified>
</cp:coreProperties>
</file>